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39"/>
  </p:notesMasterIdLst>
  <p:handoutMasterIdLst>
    <p:handoutMasterId r:id="rId40"/>
  </p:handoutMasterIdLst>
  <p:sldIdLst>
    <p:sldId id="312" r:id="rId5"/>
    <p:sldId id="304" r:id="rId6"/>
    <p:sldId id="326" r:id="rId7"/>
    <p:sldId id="318" r:id="rId8"/>
    <p:sldId id="330" r:id="rId9"/>
    <p:sldId id="319" r:id="rId10"/>
    <p:sldId id="334" r:id="rId11"/>
    <p:sldId id="320" r:id="rId12"/>
    <p:sldId id="352" r:id="rId13"/>
    <p:sldId id="351" r:id="rId14"/>
    <p:sldId id="353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54" r:id="rId27"/>
    <p:sldId id="348" r:id="rId28"/>
    <p:sldId id="349" r:id="rId29"/>
    <p:sldId id="350" r:id="rId30"/>
    <p:sldId id="347" r:id="rId31"/>
    <p:sldId id="322" r:id="rId32"/>
    <p:sldId id="333" r:id="rId33"/>
    <p:sldId id="335" r:id="rId34"/>
    <p:sldId id="323" r:id="rId35"/>
    <p:sldId id="324" r:id="rId36"/>
    <p:sldId id="331" r:id="rId37"/>
    <p:sldId id="297" r:id="rId38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95388" autoAdjust="0"/>
  </p:normalViewPr>
  <p:slideViewPr>
    <p:cSldViewPr snapToGrid="0" snapToObjects="1">
      <p:cViewPr varScale="1">
        <p:scale>
          <a:sx n="105" d="100"/>
          <a:sy n="105" d="100"/>
        </p:scale>
        <p:origin x="864" y="114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Aft -723</a:t>
            </a:r>
            <a:br>
              <a:rPr lang="en-US" dirty="0"/>
            </a:br>
            <a:r>
              <a:rPr lang="en-US" dirty="0"/>
              <a:t>Minor Project -2</a:t>
            </a:r>
            <a:br>
              <a:rPr lang="en-US" dirty="0"/>
            </a:b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J.B. MANIK 12300623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0297E-8DF9-45E4-BE03-74102FD2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57055"/>
            <a:ext cx="6583680" cy="421503"/>
          </a:xfrm>
        </p:spPr>
        <p:txBody>
          <a:bodyPr/>
          <a:lstStyle/>
          <a:p>
            <a:r>
              <a:rPr lang="en-IN" dirty="0"/>
              <a:t>Level objective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046E3-50A9-209C-FCC3-CD9243E8B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48" y="1373800"/>
            <a:ext cx="11036808" cy="5337896"/>
          </a:xfrm>
        </p:spPr>
        <p:txBody>
          <a:bodyPr/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Level 1 – Forgotten Forest 🌲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Background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A dense forest with tall pixelated trees, parallax scrolling sky, and moving platforms made of stone ruins.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Objective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Reach the end of the forest to find the hidden gate.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Abilities Learned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Run, jump, double jump, wall slide, wall jump, grapple.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Obstacles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Spikes, swinging blades, small melee enemies.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Checkpoint System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Player respawns if defeated.</a:t>
            </a:r>
          </a:p>
          <a:p>
            <a:endParaRPr lang="en-IN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BC49C-0CED-D033-9649-E0D9103EBE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376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30AD8-32FB-A903-A633-438471388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BDB3F-1838-F97C-F11C-94316DFCA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57055"/>
            <a:ext cx="6583680" cy="421503"/>
          </a:xfrm>
        </p:spPr>
        <p:txBody>
          <a:bodyPr/>
          <a:lstStyle/>
          <a:p>
            <a:r>
              <a:rPr lang="en-IN" dirty="0"/>
              <a:t>Level objective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0B0CF-903E-401F-B297-4D8446D5F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48" y="1373800"/>
            <a:ext cx="11036808" cy="5337896"/>
          </a:xfrm>
        </p:spPr>
        <p:txBody>
          <a:bodyPr/>
          <a:lstStyle/>
          <a:p>
            <a:r>
              <a:rPr lang="en-US" b="1" dirty="0"/>
              <a:t>Level 2 – Dark Fortress 🏰</a:t>
            </a:r>
          </a:p>
          <a:p>
            <a:r>
              <a:rPr lang="en-US" b="1" dirty="0"/>
              <a:t>Background</a:t>
            </a:r>
            <a:r>
              <a:rPr lang="en-US" dirty="0"/>
              <a:t>: A ruined fortress with broken walls, torches, and infinite parallax night sky in the background.</a:t>
            </a:r>
          </a:p>
          <a:p>
            <a:r>
              <a:rPr lang="en-US" b="1" dirty="0"/>
              <a:t>Objective</a:t>
            </a:r>
            <a:r>
              <a:rPr lang="en-US" dirty="0"/>
              <a:t>: Defeat the fortress guardian (mini-boss).</a:t>
            </a:r>
          </a:p>
          <a:p>
            <a:r>
              <a:rPr lang="en-US" b="1" dirty="0"/>
              <a:t>Abilities Used</a:t>
            </a:r>
            <a:r>
              <a:rPr lang="en-US" dirty="0"/>
              <a:t>: Dash, grapple, wall run, crouch slide, knockback defense.</a:t>
            </a:r>
          </a:p>
          <a:p>
            <a:r>
              <a:rPr lang="en-US" b="1" dirty="0"/>
              <a:t>Obstacles</a:t>
            </a:r>
            <a:r>
              <a:rPr lang="en-US" dirty="0"/>
              <a:t>: Rotating fire traps, falling platforms, ranged enemies.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Boss Fight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: Guardian with melee + ranged attacks and a health bar UI.</a:t>
            </a:r>
          </a:p>
          <a:p>
            <a:r>
              <a:rPr lang="en-US" b="1" dirty="0"/>
              <a:t>Win Condition</a:t>
            </a:r>
            <a:r>
              <a:rPr lang="en-US" dirty="0"/>
              <a:t>: Collect the “Crystal of Balance” and unlock the exit gate.</a:t>
            </a:r>
          </a:p>
          <a:p>
            <a:endParaRPr lang="en-IN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3F3B6-61A6-66D4-CD45-17B4925E5F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87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337AF-D89B-A5AD-BD30-58AD4885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Player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609C4-5A64-C0FE-DDE7-BC1E5FA98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Unity New Input System</a:t>
            </a:r>
          </a:p>
          <a:p>
            <a:r>
              <a:rPr lang="en-US" dirty="0"/>
              <a:t>Player input mapping</a:t>
            </a:r>
          </a:p>
          <a:p>
            <a:r>
              <a:rPr lang="en-US" dirty="0"/>
              <a:t>Smooth controls for platformer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FC2C2-5E5B-1BF4-B505-86D7FBDD56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933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1275-BC9A-1972-48BB-B5974765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State Machine &amp; 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3EF64-9F31-AC72-971B-1A8BC647E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State machine update for player</a:t>
            </a:r>
          </a:p>
          <a:p>
            <a:r>
              <a:rPr lang="en-IN" dirty="0"/>
              <a:t>Jump, Wall Jump, Wall Slide</a:t>
            </a:r>
          </a:p>
          <a:p>
            <a:r>
              <a:rPr lang="en-IN" dirty="0"/>
              <a:t>Dash abilities</a:t>
            </a:r>
          </a:p>
          <a:p>
            <a:r>
              <a:rPr lang="en-IN" dirty="0"/>
              <a:t>Ladder climb</a:t>
            </a:r>
          </a:p>
          <a:p>
            <a:r>
              <a:rPr lang="en-IN" dirty="0"/>
              <a:t>Crouch &amp; crouch run</a:t>
            </a:r>
          </a:p>
          <a:p>
            <a:r>
              <a:rPr lang="en-IN" dirty="0"/>
              <a:t>Grapple ability</a:t>
            </a:r>
          </a:p>
          <a:p>
            <a:r>
              <a:rPr lang="en-IN" dirty="0"/>
              <a:t>Multiple jump timing</a:t>
            </a:r>
          </a:p>
          <a:p>
            <a:r>
              <a:rPr lang="en-IN" dirty="0"/>
              <a:t>Jump transition updates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AD2D4-1178-CFC1-4CE8-1D58205754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36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D7895-4E31-7E68-3D0D-DA426488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Camera &amp;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D34B1-9443-EB25-6038-6E26AFE2B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URP (Universal Render Pipeline)</a:t>
            </a:r>
          </a:p>
          <a:p>
            <a:r>
              <a:rPr lang="en-IN" dirty="0" err="1"/>
              <a:t>Cinemachine</a:t>
            </a:r>
            <a:r>
              <a:rPr lang="en-IN" dirty="0"/>
              <a:t> camera setup</a:t>
            </a:r>
          </a:p>
          <a:p>
            <a:r>
              <a:rPr lang="en-IN" dirty="0"/>
              <a:t>Pixel Perfect camera</a:t>
            </a:r>
          </a:p>
          <a:p>
            <a:r>
              <a:rPr lang="en-IN" dirty="0"/>
              <a:t>Parallax effect &amp; Infinite parallax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4C093-8941-FE79-9707-D87760D2BA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716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D1780-ECBA-C919-FD0B-94490C62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Player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9A247-A3A6-0111-EF73-2BCA7C839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Sticky wall detection</a:t>
            </a:r>
          </a:p>
          <a:p>
            <a:r>
              <a:rPr lang="en-US" dirty="0"/>
              <a:t>Wall jump update</a:t>
            </a:r>
          </a:p>
          <a:p>
            <a:r>
              <a:rPr lang="en-US" dirty="0"/>
              <a:t>Wall slide animation</a:t>
            </a:r>
          </a:p>
          <a:p>
            <a:r>
              <a:rPr lang="en-US" dirty="0"/>
              <a:t>Dash ability improvements</a:t>
            </a:r>
          </a:p>
          <a:p>
            <a:r>
              <a:rPr lang="en-US" dirty="0"/>
              <a:t>Player abilities expansion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D6695-269B-C63B-DE21-A7EEF7B00C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51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5C38D-861B-F5D8-C905-A8AF91E4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Combat &amp; Health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CBBC1-DB9F-4E58-3962-4F44B9C2B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Health system &amp; damage detection</a:t>
            </a:r>
          </a:p>
          <a:p>
            <a:r>
              <a:rPr lang="en-US" dirty="0"/>
              <a:t>Spikes &amp; hazards</a:t>
            </a:r>
          </a:p>
          <a:p>
            <a:r>
              <a:rPr lang="en-US" dirty="0"/>
              <a:t>Knockback system &amp; animations</a:t>
            </a:r>
          </a:p>
          <a:p>
            <a:r>
              <a:rPr lang="en-US" dirty="0"/>
              <a:t>Multiply knockback mechanics</a:t>
            </a:r>
          </a:p>
          <a:p>
            <a:r>
              <a:rPr lang="en-US" dirty="0"/>
              <a:t>Dash damage protection</a:t>
            </a:r>
          </a:p>
          <a:p>
            <a:r>
              <a:rPr lang="en-US" dirty="0"/>
              <a:t>Death abilities &amp; respawn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1FE97-B614-9019-F7ED-182EAD9641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460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94B4C-A157-4A16-25D6-DDCF3ADFF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UI &amp;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B2F7A-72B6-7680-C135-85B81E3A5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UI with Canvas setup</a:t>
            </a:r>
          </a:p>
          <a:p>
            <a:r>
              <a:rPr lang="en-US" dirty="0"/>
              <a:t>Health bar</a:t>
            </a:r>
          </a:p>
          <a:p>
            <a:r>
              <a:rPr lang="en-US" dirty="0"/>
              <a:t>Damage flash feedback</a:t>
            </a:r>
          </a:p>
          <a:p>
            <a:r>
              <a:rPr lang="en-US" dirty="0"/>
              <a:t>Death screen UI</a:t>
            </a:r>
          </a:p>
          <a:p>
            <a:r>
              <a:rPr lang="en-US" dirty="0"/>
              <a:t>Level change indicators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DA8FD-32A5-C5FE-F034-EC3FAB593D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8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988C1-E1FD-F859-706C-13448DAA3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Environment &amp;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E9EBF-9AE2-B168-520E-4C304EA21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Checkpoints</a:t>
            </a:r>
          </a:p>
          <a:p>
            <a:r>
              <a:rPr lang="en-US" dirty="0"/>
              <a:t>Moving platforms</a:t>
            </a:r>
          </a:p>
          <a:p>
            <a:r>
              <a:rPr lang="en-US" dirty="0"/>
              <a:t>Death by falling</a:t>
            </a:r>
          </a:p>
          <a:p>
            <a:r>
              <a:rPr lang="en-US" dirty="0"/>
              <a:t>Swinging blades &amp; rotating traps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9867D-98E6-34E9-23D4-020BDF49E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25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00BE6-5D14-8FFC-CD90-E2716C6FE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Save &amp; Progression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EF998-5FF4-4159-D0BC-A2256BFAC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Save &amp; Load system</a:t>
            </a:r>
          </a:p>
          <a:p>
            <a:r>
              <a:rPr lang="en-IN" dirty="0"/>
              <a:t>Level transition</a:t>
            </a:r>
          </a:p>
          <a:p>
            <a:r>
              <a:rPr lang="en-IN" dirty="0"/>
              <a:t>Senses system integration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5A619-0F71-54DB-A078-41A808A225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297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Idea - 1 </a:t>
            </a:r>
          </a:p>
          <a:p>
            <a:r>
              <a:rPr lang="en-US" dirty="0"/>
              <a:t>Idea - 2</a:t>
            </a:r>
          </a:p>
          <a:p>
            <a:r>
              <a:rPr lang="en-US" dirty="0"/>
              <a:t>Idea - 3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E2EB93-249C-39B5-444B-65588ADC9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28" y="223001"/>
            <a:ext cx="1469360" cy="7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AE856-CF93-5720-C0C3-EF070AC7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Minimap</a:t>
            </a:r>
            <a:r>
              <a:rPr lang="en-IN" dirty="0"/>
              <a:t> &amp;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D91B6-D4FB-3F67-4B8C-558B47285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err="1"/>
              <a:t>Minimap</a:t>
            </a:r>
            <a:r>
              <a:rPr lang="en-US" sz="3200" dirty="0"/>
              <a:t> system implementation</a:t>
            </a:r>
          </a:p>
          <a:p>
            <a:r>
              <a:rPr lang="en-US" sz="3200" dirty="0"/>
              <a:t>Player &amp; enemy indicators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82053-9A7B-C3B0-0AA5-34D5956462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428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E294-D90C-5CC7-C669-9FDB383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Weapons &amp; Enemies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F0C3D-5347-E9A9-0C62-48605400B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Weapon and shooting mechanics</a:t>
            </a:r>
          </a:p>
          <a:p>
            <a:r>
              <a:rPr lang="en-US" dirty="0"/>
              <a:t>Enemy AI with attack &amp; death states</a:t>
            </a:r>
          </a:p>
          <a:p>
            <a:r>
              <a:rPr lang="en-US" dirty="0"/>
              <a:t>Smart enemy updates</a:t>
            </a:r>
          </a:p>
          <a:p>
            <a:r>
              <a:rPr lang="en-US" dirty="0"/>
              <a:t>Melee and ranged enemies</a:t>
            </a:r>
          </a:p>
          <a:p>
            <a:r>
              <a:rPr lang="en-US" dirty="0"/>
              <a:t>Boss enemy: attack patterns &amp; health bar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47618-ECB3-F627-3D8E-2647BC218F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696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8903F-1270-15B2-44D8-A81D4F9FC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Visual Effects &amp;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E23A6-B1DB-131E-E50A-A1E3953ED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Damage material flash update</a:t>
            </a:r>
          </a:p>
          <a:p>
            <a:r>
              <a:rPr lang="en-US" sz="3600" dirty="0"/>
              <a:t>Special effects for hits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B1677-AD52-8842-E096-9BC7FB1525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195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63535-A832-E131-A1D6-112EF3BC1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E73B5B-9F49-1DB1-1877-24A3391AE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80" y="377089"/>
            <a:ext cx="7991856" cy="649225"/>
          </a:xfrm>
        </p:spPr>
        <p:txBody>
          <a:bodyPr/>
          <a:lstStyle/>
          <a:p>
            <a:r>
              <a:rPr lang="en-IN" dirty="0"/>
              <a:t>Reference for level 1</a:t>
            </a:r>
            <a:br>
              <a:rPr lang="en-IN" dirty="0"/>
            </a:br>
            <a:r>
              <a:rPr lang="en-IN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9DB6A-3DF9-405C-F919-AEE3A1C18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BD37A50-26BB-09AB-5FE4-C6AE5F863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697" y="681226"/>
            <a:ext cx="7346605" cy="605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9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CF5CC6-8023-9205-9321-AD7BA5E10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8456" y="356614"/>
            <a:ext cx="7991856" cy="649225"/>
          </a:xfrm>
        </p:spPr>
        <p:txBody>
          <a:bodyPr/>
          <a:lstStyle/>
          <a:p>
            <a:r>
              <a:rPr lang="en-IN" dirty="0"/>
              <a:t>Reference for level 2</a:t>
            </a:r>
            <a:br>
              <a:rPr lang="en-IN" dirty="0"/>
            </a:br>
            <a:r>
              <a:rPr lang="en-IN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AC557-FD7C-8DF6-7464-03F926DA8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68831-C2C5-CB00-A9E2-C313A5FF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60031"/>
            <a:ext cx="5981020" cy="29905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ADEE47-7749-BBE0-3202-008A42BD0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852" y="4502714"/>
            <a:ext cx="2944396" cy="19028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3B1082-AEC2-D3C7-60AE-AEBC14191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95" y="634172"/>
            <a:ext cx="3885182" cy="21854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336D9A-6811-A305-5DEF-8F585402E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7300" y="3917570"/>
            <a:ext cx="2797555" cy="27975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EB150A-80AB-FE9B-C626-0ABB0B035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145" y="2905209"/>
            <a:ext cx="5629656" cy="36638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0E8BAF-EB2A-F58C-B6F5-2DA63B99CC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7752" y="864973"/>
            <a:ext cx="3365924" cy="189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7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A42D-FCF4-9F04-4416-0AE815D19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979" y="274320"/>
            <a:ext cx="10671048" cy="436526"/>
          </a:xfrm>
        </p:spPr>
        <p:txBody>
          <a:bodyPr/>
          <a:lstStyle/>
          <a:p>
            <a:r>
              <a:rPr lang="en-IN" dirty="0"/>
              <a:t>Reference for character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4C27E4-2FA3-B45A-4943-2CB669F67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91F2B-DFD9-6DAC-7FCC-017338BE7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275" y="1320167"/>
            <a:ext cx="8349486" cy="46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0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884E8-9991-08D5-582C-2D09DDF4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31521"/>
            <a:ext cx="10067544" cy="841248"/>
          </a:xfrm>
        </p:spPr>
        <p:txBody>
          <a:bodyPr/>
          <a:lstStyle/>
          <a:p>
            <a:r>
              <a:rPr lang="en-IN" dirty="0"/>
              <a:t>Reference for character’s buddy</a:t>
            </a:r>
            <a:br>
              <a:rPr lang="en-IN" dirty="0"/>
            </a:b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4D188E-9B1C-C739-0F4D-5F47B6D0E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F5311-B4FB-9EEC-CEA7-30972D751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34" y="1330860"/>
            <a:ext cx="2497150" cy="3216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E8414A-90F0-414B-DF98-07FF44F55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740" y="3538639"/>
            <a:ext cx="2446371" cy="3216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1DA93C-E89B-9872-9FC6-A1372877D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794" y="4630559"/>
            <a:ext cx="1716142" cy="21249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D14B08-3CB4-AF06-7A6F-CA666C734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9200" y="1433801"/>
            <a:ext cx="2124536" cy="22602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DEC1B1-9D0C-E92B-3923-88C4601DA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03" y="3319271"/>
            <a:ext cx="1356881" cy="20389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BDFD-A9C7-08F9-9597-A19E5C38B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8475" y="4462272"/>
            <a:ext cx="1473341" cy="22663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F4E472-C777-D66C-A82B-C1EB6EA53D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1903" y="1236631"/>
            <a:ext cx="1866806" cy="182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87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2F74C-88E5-58E8-8D80-030A447B1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Interaction &amp; RPG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0B007-CB10-AABA-D121-2A7648326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3200" dirty="0"/>
              <a:t>Interaction system</a:t>
            </a:r>
          </a:p>
          <a:p>
            <a:r>
              <a:rPr lang="en-IN" sz="3200" dirty="0"/>
              <a:t>Scriptable objects for abilities/items</a:t>
            </a:r>
          </a:p>
          <a:p>
            <a:r>
              <a:rPr lang="en-IN" sz="3200" dirty="0"/>
              <a:t>Dialogue system</a:t>
            </a:r>
          </a:p>
          <a:p>
            <a:r>
              <a:rPr lang="en-IN" sz="3200" dirty="0"/>
              <a:t>RPG mechanics integration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23BA8-ABFC-0A92-1E0C-3640668A5C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2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A4882F6-B908-1B20-34BF-1E6B8F38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539911"/>
            <a:ext cx="10972800" cy="478918"/>
          </a:xfrm>
        </p:spPr>
        <p:txBody>
          <a:bodyPr/>
          <a:lstStyle/>
          <a:p>
            <a:r>
              <a:rPr lang="en-US" sz="2000" dirty="0"/>
              <a:t>Idea 3 – </a:t>
            </a:r>
            <a:r>
              <a:rPr lang="en-US" sz="2000" b="1" dirty="0"/>
              <a:t>Escape the Haunted Mansion (UE 5 )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92A520-E921-41C9-4C11-C9DDFEAF40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CEE4472-7D8F-E81F-604C-D0D04998E5F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In this game, players explore dark evil rooms, solve key puzzles, and uncover the mansion's secrets by navigating hidden doors and fight some AI monsters. </a:t>
            </a:r>
          </a:p>
          <a:p>
            <a:br>
              <a:rPr lang="en-US" dirty="0"/>
            </a:br>
            <a:r>
              <a:rPr lang="en-US" dirty="0"/>
              <a:t>The goal is to escape the haunted mansion while enhancing problem-solving skills and puzzle mechanics.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9CFF2A-C3C2-5064-D656-CD3FDA5CC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28" y="223001"/>
            <a:ext cx="1249904" cy="595579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CF58EC9-8E6F-82DF-C626-D6132C82811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632" r="36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1995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637C-53A4-F47E-0ED5-A74D99C23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2296"/>
            <a:ext cx="7843837" cy="471489"/>
          </a:xfrm>
        </p:spPr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846983-8597-77EA-3516-99CAFBA12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766A4A2C-1634-FF1C-E743-5F9BE95CA8BF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xfrm>
            <a:off x="914400" y="667251"/>
            <a:ext cx="5727850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Objective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Escape the haunted mansion.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Setting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Eerie mansion with hidden secrets.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Gameplay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Explore rooms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(Entrance Hall, Library).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Solve key puzzles and unlock doors.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Interact with elevators and control panels.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Find hidden items like keys, candles, ghost detectors.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Navigate secret passages.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Puzzles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Door Puzzle: Unlock doors in sequence.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Elevator Interaction: Use control panels.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Key Puzzle: Solve riddles to find keys.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NPCs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Ghostly guides offering cryptic hints.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Sounds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Creaking floors, whispers, eerie music.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Player Growth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Enhance problem-solving skills.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Mood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Engaged, curious, on edge.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F2C8C03-FFEA-FC86-5827-217A43E1B90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90" b="1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219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AD6CE-1A48-B2D3-C33E-3DEDBE4F3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choose 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38B3E-CD37-830A-A024-2BCC849EE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chemeClr val="accent6">
                    <a:lumMod val="50000"/>
                  </a:schemeClr>
                </a:solidFill>
              </a:rPr>
              <a:t>Level Design</a:t>
            </a:r>
            <a:endParaRPr lang="en-US" sz="7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87E4C-2077-7181-B605-067DF9687B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306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CA9D1-6BDF-13F1-4503-8AD8554A5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0225A-BC94-5C52-0BA5-CDB2175A7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77" y="212696"/>
            <a:ext cx="10671048" cy="244503"/>
          </a:xfrm>
        </p:spPr>
        <p:txBody>
          <a:bodyPr/>
          <a:lstStyle/>
          <a:p>
            <a:r>
              <a:rPr lang="en-US" dirty="0"/>
              <a:t>Reference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061EAF-8D2E-E2DC-C677-D2C935B49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B6EBA4-8BFD-5BC5-7CFE-C2C13D334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775" y="3687791"/>
            <a:ext cx="3038475" cy="3038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538EC3-E328-A414-C895-98A244BF7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63" y="3759229"/>
            <a:ext cx="2886075" cy="2886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BC7CF0-9C62-16DE-5F7D-AE9C6B064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137" y="709342"/>
            <a:ext cx="2595563" cy="27977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ECAC12-F504-DE9E-579E-C3089C64A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231" y="300627"/>
            <a:ext cx="2712244" cy="29204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0E99C9-7C9C-8DF1-8DC2-3AE35BCEB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344" y="866775"/>
            <a:ext cx="2041475" cy="2209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6E9966-10CA-5A23-C2B8-5E8BB5F2E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014" y="3921154"/>
            <a:ext cx="2513986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86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6AF10-4D14-21A2-C187-37F7A1CD0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979" y="212695"/>
            <a:ext cx="10671048" cy="244504"/>
          </a:xfrm>
        </p:spPr>
        <p:txBody>
          <a:bodyPr/>
          <a:lstStyle/>
          <a:p>
            <a:r>
              <a:rPr lang="en-US" sz="4000" dirty="0"/>
              <a:t>Escape the Haunted Mansion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295FD-4A18-C644-2313-77186485E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151327-8C21-F80E-3DFA-B54AEE259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716142"/>
            <a:ext cx="11953875" cy="614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98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AFF03-EAD9-7CFB-CACA-2F08AF654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3" y="616026"/>
            <a:ext cx="10671048" cy="210311"/>
          </a:xfrm>
        </p:spPr>
        <p:txBody>
          <a:bodyPr/>
          <a:lstStyle/>
          <a:p>
            <a:r>
              <a:rPr lang="en-US" dirty="0"/>
              <a:t>Timeline for project / week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4F8D76-601A-FACD-F274-6D77CEEFD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AB9BE-BA2D-9729-E6B5-47A050A8F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632704"/>
            <a:ext cx="5931030" cy="1225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CB7F60-C96A-7B7B-EE58-337CA2B15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70" y="833075"/>
            <a:ext cx="11769855" cy="479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77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3A8E30-38B3-92C7-9A3B-CC5179155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3"/>
            <a:ext cx="5715000" cy="841858"/>
          </a:xfrm>
        </p:spPr>
        <p:txBody>
          <a:bodyPr/>
          <a:lstStyle/>
          <a:p>
            <a:r>
              <a:rPr lang="en-US" dirty="0"/>
              <a:t>Tools</a:t>
            </a:r>
            <a:br>
              <a:rPr lang="en-US" dirty="0"/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62E6A10-4155-FBED-DD3A-9D9B56878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1691641"/>
            <a:ext cx="5715000" cy="4356607"/>
          </a:xfrm>
        </p:spPr>
        <p:txBody>
          <a:bodyPr/>
          <a:lstStyle/>
          <a:p>
            <a:r>
              <a:rPr lang="en-US" dirty="0"/>
              <a:t>Unreal engine 5</a:t>
            </a:r>
          </a:p>
          <a:p>
            <a:r>
              <a:rPr lang="en-US" dirty="0"/>
              <a:t>Gaea</a:t>
            </a:r>
          </a:p>
          <a:p>
            <a:r>
              <a:rPr lang="en-US" dirty="0"/>
              <a:t>Photoshop</a:t>
            </a:r>
          </a:p>
          <a:p>
            <a:r>
              <a:rPr lang="en-US" dirty="0"/>
              <a:t>Maya</a:t>
            </a:r>
          </a:p>
          <a:p>
            <a:r>
              <a:rPr lang="en-US" dirty="0" err="1"/>
              <a:t>zbrush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6DD3CA-FA83-8AF6-4E1C-58437F40D2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457200"/>
            <a:ext cx="987425" cy="24447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26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/>
          <a:lstStyle/>
          <a:p>
            <a:r>
              <a:rPr lang="en-US" dirty="0"/>
              <a:t>J.B.MANIK</a:t>
            </a:r>
          </a:p>
          <a:p>
            <a:r>
              <a:rPr lang="en-US" dirty="0"/>
              <a:t>12300623</a:t>
            </a:r>
          </a:p>
          <a:p>
            <a:r>
              <a:rPr lang="en-US" dirty="0"/>
              <a:t>jbmaniks@gmail.com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3BF01-716B-9E5F-EBD8-BC3ECD0B2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28" y="223001"/>
            <a:ext cx="1315385" cy="62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1 – Galaxy shooter GG ( 3d unity game 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Survive the waves of enemies throughout the  space , collect power-ups, and defeat enemies and a </a:t>
            </a:r>
            <a:r>
              <a:rPr lang="en-US" sz="2800" b="1" dirty="0"/>
              <a:t>mini-boss</a:t>
            </a:r>
            <a:r>
              <a:rPr lang="en-US" sz="2800" dirty="0"/>
              <a:t> to clear the level</a:t>
            </a:r>
            <a:r>
              <a:rPr lang="en-US" sz="1800" dirty="0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2692A-1384-CB5B-C00E-594180DE3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27" y="223000"/>
            <a:ext cx="1480981" cy="70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97FF8-6E5F-7089-C7C6-BE0E93F1A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"/>
            <a:ext cx="7843837" cy="471489"/>
          </a:xfrm>
        </p:spPr>
        <p:txBody>
          <a:bodyPr/>
          <a:lstStyle/>
          <a:p>
            <a:r>
              <a:rPr lang="en-US" dirty="0"/>
              <a:t>         Explanation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DF862-9407-EF34-5EAB-B7ED8B0DE9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368296" y="692943"/>
            <a:ext cx="6903076" cy="606247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Level 1: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Intensity</a:t>
            </a:r>
            <a:r>
              <a:rPr lang="en-US" dirty="0"/>
              <a:t>: medium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Stage</a:t>
            </a:r>
            <a:r>
              <a:rPr lang="en-US" dirty="0"/>
              <a:t>: 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Area</a:t>
            </a:r>
            <a:r>
              <a:rPr lang="en-US" dirty="0"/>
              <a:t>: Space ship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Items</a:t>
            </a:r>
            <a:r>
              <a:rPr lang="en-US" dirty="0"/>
              <a:t>: Power ups , Shooting gun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Puzzles</a:t>
            </a:r>
            <a:r>
              <a:rPr lang="en-US" dirty="0"/>
              <a:t>: Avoiding hits, collect coin, defeat the mini boss.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Event</a:t>
            </a:r>
            <a:r>
              <a:rPr lang="en-US" dirty="0"/>
              <a:t>: Tutorial for controls and combat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Mood</a:t>
            </a:r>
            <a:r>
              <a:rPr lang="en-US" dirty="0"/>
              <a:t>: Adventurous, 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NPCs</a:t>
            </a:r>
            <a:r>
              <a:rPr lang="en-US" dirty="0"/>
              <a:t>: Enemies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Plot</a:t>
            </a:r>
            <a:r>
              <a:rPr lang="en-US" dirty="0"/>
              <a:t>: Escape the spaceship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Player Blurbs</a:t>
            </a:r>
            <a:r>
              <a:rPr lang="en-US" dirty="0"/>
              <a:t>: "Ready to leave the Spaceship?"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NPC Blurbs</a:t>
            </a:r>
            <a:r>
              <a:rPr lang="en-US" dirty="0"/>
              <a:t>: "Keep up! This is just the beginning!"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Sounds</a:t>
            </a:r>
            <a:r>
              <a:rPr lang="en-US" dirty="0"/>
              <a:t>: Wind, aliens call out, engines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Growth</a:t>
            </a:r>
            <a:r>
              <a:rPr lang="en-US" dirty="0"/>
              <a:t>: Learn basics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Ability Change</a:t>
            </a:r>
            <a:r>
              <a:rPr lang="en-US" dirty="0"/>
              <a:t>: Control, nitro, effects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76347-A6B1-981B-12EF-544A34C782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548C3561-93FE-1036-A717-C214A66B20F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4056" b="140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72117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AB59E-603E-6DD2-BBEE-ABA01846F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44492"/>
            <a:ext cx="7843837" cy="641308"/>
          </a:xfrm>
        </p:spPr>
        <p:txBody>
          <a:bodyPr/>
          <a:lstStyle/>
          <a:p>
            <a:r>
              <a:rPr lang="en-US" dirty="0"/>
              <a:t>Galaxy shooter GG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3DB9D-0EC9-8A33-DCD3-3230E45A3B9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928688"/>
            <a:ext cx="7671816" cy="512492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👾 </a:t>
            </a:r>
            <a:r>
              <a:rPr lang="en-US" b="1" dirty="0">
                <a:solidFill>
                  <a:srgbClr val="FF0000"/>
                </a:solidFill>
              </a:rPr>
              <a:t>Enemy Placement</a:t>
            </a:r>
          </a:p>
          <a:p>
            <a:r>
              <a:rPr lang="en-US" b="1" dirty="0"/>
              <a:t>Wave 1 (Tutorial feel):</a:t>
            </a:r>
            <a:endParaRPr lang="en-US" dirty="0"/>
          </a:p>
          <a:p>
            <a:pPr lvl="1"/>
            <a:r>
              <a:rPr lang="en-US" dirty="0"/>
              <a:t>3–4 weak drone enemies approach slowly.</a:t>
            </a:r>
          </a:p>
          <a:p>
            <a:pPr lvl="1"/>
            <a:r>
              <a:rPr lang="en-US" dirty="0"/>
              <a:t>Player learns to shoot and dodge.</a:t>
            </a:r>
          </a:p>
          <a:p>
            <a:pPr lvl="1"/>
            <a:endParaRPr lang="en-US" dirty="0"/>
          </a:p>
          <a:p>
            <a:r>
              <a:rPr lang="en-US" b="1" dirty="0"/>
              <a:t>Wave 2 (Tension builds):</a:t>
            </a:r>
            <a:endParaRPr lang="en-US" dirty="0"/>
          </a:p>
          <a:p>
            <a:pPr lvl="1"/>
            <a:r>
              <a:rPr lang="en-US" dirty="0"/>
              <a:t>5–6 faster enemies come in groups.</a:t>
            </a:r>
          </a:p>
          <a:p>
            <a:pPr lvl="1"/>
            <a:r>
              <a:rPr lang="en-US" dirty="0"/>
              <a:t>They dodge slightly, forcing player to move.</a:t>
            </a:r>
          </a:p>
          <a:p>
            <a:pPr lvl="1"/>
            <a:r>
              <a:rPr lang="en-US" b="1" dirty="0"/>
              <a:t>Speed Boost power-up</a:t>
            </a:r>
            <a:r>
              <a:rPr lang="en-US" dirty="0"/>
              <a:t> appears here.</a:t>
            </a:r>
          </a:p>
          <a:p>
            <a:pPr lvl="1"/>
            <a:endParaRPr lang="en-US" dirty="0"/>
          </a:p>
          <a:p>
            <a:r>
              <a:rPr lang="en-US" b="1" dirty="0"/>
              <a:t>Wave 3 (Challenge):</a:t>
            </a:r>
            <a:endParaRPr lang="en-US" dirty="0"/>
          </a:p>
          <a:p>
            <a:pPr lvl="1"/>
            <a:r>
              <a:rPr lang="en-US" dirty="0"/>
              <a:t>Mix of weak drones + 2 tank shielded enemies.</a:t>
            </a:r>
          </a:p>
          <a:p>
            <a:pPr lvl="1"/>
            <a:r>
              <a:rPr lang="en-US" b="1" dirty="0"/>
              <a:t>Triple Shoot power-up</a:t>
            </a:r>
            <a:r>
              <a:rPr lang="en-US" dirty="0"/>
              <a:t> drops mid-fight → teaching player to use it effectively.</a:t>
            </a:r>
          </a:p>
          <a:p>
            <a:pPr lvl="1"/>
            <a:endParaRPr lang="en-US" dirty="0"/>
          </a:p>
          <a:p>
            <a:r>
              <a:rPr lang="en-US" b="1" dirty="0"/>
              <a:t>Mini-Boss Fight:</a:t>
            </a:r>
            <a:endParaRPr lang="en-US" dirty="0"/>
          </a:p>
          <a:p>
            <a:pPr lvl="1"/>
            <a:r>
              <a:rPr lang="en-US" dirty="0"/>
              <a:t>Large robotic sentinel with 2 attack phases:</a:t>
            </a:r>
          </a:p>
          <a:p>
            <a:pPr lvl="2"/>
            <a:r>
              <a:rPr lang="en-US" b="1" dirty="0"/>
              <a:t>Phase 1:</a:t>
            </a:r>
            <a:r>
              <a:rPr lang="en-US" dirty="0"/>
              <a:t> Fires in circular bullet patterns.</a:t>
            </a:r>
          </a:p>
          <a:p>
            <a:pPr lvl="2"/>
            <a:r>
              <a:rPr lang="en-US" b="1" dirty="0"/>
              <a:t>Phase 2:</a:t>
            </a:r>
            <a:r>
              <a:rPr lang="en-US" dirty="0"/>
              <a:t> Charges at the player, leaving gaps to dodge.</a:t>
            </a:r>
          </a:p>
          <a:p>
            <a:pPr lvl="1"/>
            <a:r>
              <a:rPr lang="en-US" dirty="0"/>
              <a:t>Defeating it drops a </a:t>
            </a:r>
            <a:r>
              <a:rPr lang="en-US" b="1" dirty="0"/>
              <a:t>Shield Power-up</a:t>
            </a:r>
            <a:r>
              <a:rPr lang="en-US" dirty="0"/>
              <a:t>, allowing survival until extraction point.</a:t>
            </a:r>
          </a:p>
          <a:p>
            <a:endParaRPr lang="en-IN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4E63E1B-FF8A-142B-C95B-73A16C1AC22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4056" b="14056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AEFEF-D44C-BDF6-287F-53D2AC77D8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058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B6905BE-07F0-7259-97B5-E90FCCBCA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09729"/>
            <a:ext cx="10671048" cy="591974"/>
          </a:xfrm>
        </p:spPr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61C9E-13E5-1734-C81C-A6146EFE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8056BB-E9C7-D19C-F1E3-2536CFEC7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064" y="2367159"/>
            <a:ext cx="3171441" cy="2123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DED96D-0BC0-CF98-A57A-7545B798A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328" y="1399032"/>
            <a:ext cx="2706624" cy="40599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7FF9CF-4E53-9271-7E4E-DA8CC040D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907" y="1399032"/>
            <a:ext cx="2283713" cy="405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16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CD8D89-A3D7-4E97-2BA6-62FFCE7C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Idea –  2D Unity Game Development Project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6011698-4525-0D2B-47B3-9A6C6B97F6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4400" y="3561149"/>
            <a:ext cx="658368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Title: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lang="en-US" altLang="en-US" sz="1800" dirty="0">
                <a:latin typeface="Arial" panose="020B0604020202020204" pitchFamily="34" charset="0"/>
              </a:rPr>
              <a:t>“</a:t>
            </a:r>
            <a:r>
              <a:rPr lang="en-US" alt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Mani The Hero</a:t>
            </a:r>
            <a:r>
              <a:rPr lang="en-US" altLang="en-US" sz="1800" dirty="0">
                <a:latin typeface="Arial" panose="020B0604020202020204" pitchFamily="34" charset="0"/>
              </a:rPr>
              <a:t>”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Key Points: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To develop a 2D game using the Unity engine.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To implement modern Unity features and best practices.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To demonstrate a wide range of game mechanics,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from core player controls to enemy AI and a save/load system.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3B9246-DAA6-0724-9249-E51BED5A24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E4B9C-7160-70F4-758C-5BD0DD244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28" y="223001"/>
            <a:ext cx="1761968" cy="83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26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1C2-59EB-A00A-BCA0-62ECD742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288" y="226314"/>
            <a:ext cx="6583680" cy="643510"/>
          </a:xfrm>
        </p:spPr>
        <p:txBody>
          <a:bodyPr/>
          <a:lstStyle/>
          <a:p>
            <a:r>
              <a:rPr lang="en-IN" dirty="0"/>
              <a:t>             Story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2D97A-584E-E125-BB49-08B28EDED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28216"/>
            <a:ext cx="6583680" cy="3207344"/>
          </a:xfrm>
        </p:spPr>
        <p:txBody>
          <a:bodyPr>
            <a:normAutofit fontScale="92500"/>
          </a:bodyPr>
          <a:lstStyle/>
          <a:p>
            <a:r>
              <a:rPr lang="en-US" dirty="0"/>
              <a:t>Player name is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Mani ,</a:t>
            </a:r>
            <a:r>
              <a:rPr lang="en-US" dirty="0"/>
              <a:t> a traveler trapped in a cursed pixel world.</a:t>
            </a:r>
            <a:br>
              <a:rPr lang="en-US" dirty="0"/>
            </a:br>
            <a:r>
              <a:rPr lang="en-US" dirty="0"/>
              <a:t>To escape, you must master new abilities and fight corrupted enemies guarding of the ruins. Your journey begins in the </a:t>
            </a:r>
            <a:r>
              <a:rPr lang="en-US" b="1" dirty="0"/>
              <a:t>Forgotten Forest</a:t>
            </a:r>
            <a:r>
              <a:rPr lang="en-US" dirty="0"/>
              <a:t> and ends in the </a:t>
            </a:r>
            <a:r>
              <a:rPr lang="en-US" b="1" dirty="0"/>
              <a:t>Dark Fortress</a:t>
            </a:r>
            <a:r>
              <a:rPr lang="en-US" dirty="0"/>
              <a:t>, where a final guardian awaits.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C8059-9B03-33E7-2E68-B4B725483B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98921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230e9df3-be65-4c73-a93b-d1236ebd677e"/>
    <ds:schemaRef ds:uri="http://schemas.microsoft.com/office/2006/documentManagement/types"/>
    <ds:schemaRef ds:uri="http://purl.org/dc/elements/1.1/"/>
    <ds:schemaRef ds:uri="16c05727-aa75-4e4a-9b5f-8a80a1165891"/>
    <ds:schemaRef ds:uri="71af3243-3dd4-4a8d-8c0d-dd76da1f02a5"/>
    <ds:schemaRef ds:uri="http://www.w3.org/XML/1998/namespace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http://schemas.microsoft.com/sharepoint/v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{6C46AC15-D177-4FF0-9432-4251E4914BDC}tf78438558_win32</Template>
  <TotalTime>1774</TotalTime>
  <Words>1064</Words>
  <Application>Microsoft Office PowerPoint</Application>
  <PresentationFormat>Widescreen</PresentationFormat>
  <Paragraphs>204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Arial Black</vt:lpstr>
      <vt:lpstr>Calibri</vt:lpstr>
      <vt:lpstr>Sabon Next LT</vt:lpstr>
      <vt:lpstr>Custom</vt:lpstr>
      <vt:lpstr>Aft -723 Minor Project -2 J.B. MANIK 12300623</vt:lpstr>
      <vt:lpstr>agenda</vt:lpstr>
      <vt:lpstr>What I choose is </vt:lpstr>
      <vt:lpstr>IDEA 1 – Galaxy shooter GG ( 3d unity game )</vt:lpstr>
      <vt:lpstr>         Explanation </vt:lpstr>
      <vt:lpstr>Galaxy shooter GG</vt:lpstr>
      <vt:lpstr>reference</vt:lpstr>
      <vt:lpstr>Idea –  2D Unity Game Development Project </vt:lpstr>
      <vt:lpstr>             Story </vt:lpstr>
      <vt:lpstr>Level objective </vt:lpstr>
      <vt:lpstr>Level objective </vt:lpstr>
      <vt:lpstr>Player Input</vt:lpstr>
      <vt:lpstr>State Machine &amp; Abilities</vt:lpstr>
      <vt:lpstr>Camera &amp; Rendering</vt:lpstr>
      <vt:lpstr>Player Updates</vt:lpstr>
      <vt:lpstr>Combat &amp; Health System</vt:lpstr>
      <vt:lpstr>UI &amp; Feedback</vt:lpstr>
      <vt:lpstr>Environment &amp; Mechanics</vt:lpstr>
      <vt:lpstr>Save &amp; Progression</vt:lpstr>
      <vt:lpstr>Minimap &amp; Exploration</vt:lpstr>
      <vt:lpstr>Weapons &amp; Enemies</vt:lpstr>
      <vt:lpstr>Visual Effects &amp; Materials</vt:lpstr>
      <vt:lpstr>Reference for level 1  </vt:lpstr>
      <vt:lpstr>Reference for level 2  </vt:lpstr>
      <vt:lpstr>Reference for character</vt:lpstr>
      <vt:lpstr>Reference for character’s buddy </vt:lpstr>
      <vt:lpstr>Interaction &amp; RPG Section</vt:lpstr>
      <vt:lpstr>Idea 3 – Escape the Haunted Mansion (UE 5 ) </vt:lpstr>
      <vt:lpstr>Explanation</vt:lpstr>
      <vt:lpstr>Reference </vt:lpstr>
      <vt:lpstr>Escape the Haunted Mansion</vt:lpstr>
      <vt:lpstr>Timeline for project / week </vt:lpstr>
      <vt:lpstr>Tools 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J.B. MANIK</dc:creator>
  <cp:lastModifiedBy>JB MANIK</cp:lastModifiedBy>
  <cp:revision>66</cp:revision>
  <dcterms:created xsi:type="dcterms:W3CDTF">2025-01-24T18:00:14Z</dcterms:created>
  <dcterms:modified xsi:type="dcterms:W3CDTF">2025-08-29T06:16:58Z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